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5" r:id="rId1"/>
  </p:sldMasterIdLst>
  <p:notesMasterIdLst>
    <p:notesMasterId r:id="rId6"/>
  </p:notesMasterIdLst>
  <p:sldIdLst>
    <p:sldId id="260" r:id="rId2"/>
    <p:sldId id="264" r:id="rId3"/>
    <p:sldId id="261" r:id="rId4"/>
    <p:sldId id="265" r:id="rId5"/>
  </p:sldIdLst>
  <p:sldSz cx="4176713" cy="1800225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567" userDrawn="1">
          <p15:clr>
            <a:srgbClr val="A4A3A4"/>
          </p15:clr>
        </p15:guide>
        <p15:guide id="2" pos="131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14"/>
    <p:restoredTop sz="96353"/>
  </p:normalViewPr>
  <p:slideViewPr>
    <p:cSldViewPr snapToGrid="0" showGuides="1">
      <p:cViewPr>
        <p:scale>
          <a:sx n="100" d="100"/>
          <a:sy n="100" d="100"/>
        </p:scale>
        <p:origin x="3714" y="1818"/>
      </p:cViewPr>
      <p:guideLst>
        <p:guide orient="horz" pos="567"/>
        <p:guide pos="131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346ECB-E633-E24B-B7A0-E6A7B2B75471}" type="datetimeFigureOut">
              <a:rPr lang="de-DE" smtClean="0"/>
              <a:t>08.04.2026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-150813" y="1143000"/>
            <a:ext cx="7159626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D686CB-B806-254B-937F-9380D72819D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334643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D686CB-B806-254B-937F-9380D72819D4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533586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bgerundetes Rechteck 3">
            <a:extLst>
              <a:ext uri="{FF2B5EF4-FFF2-40B4-BE49-F238E27FC236}">
                <a16:creationId xmlns:a16="http://schemas.microsoft.com/office/drawing/2014/main" id="{C53A00B7-9E6A-118B-EA86-D6BC00F0873C}"/>
              </a:ext>
            </a:extLst>
          </p:cNvPr>
          <p:cNvSpPr>
            <a:spLocks/>
          </p:cNvSpPr>
          <p:nvPr userDrawn="1"/>
        </p:nvSpPr>
        <p:spPr>
          <a:xfrm rot="2606781" flipV="1">
            <a:off x="222014" y="284257"/>
            <a:ext cx="1231712" cy="1231712"/>
          </a:xfrm>
          <a:prstGeom prst="roundRect">
            <a:avLst>
              <a:gd name="adj" fmla="val 6406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611" dirty="0">
              <a:highlight>
                <a:srgbClr val="ED6C77"/>
              </a:highlight>
              <a:latin typeface="Source Sans Pro" panose="020B0503030403020204" pitchFamily="34" charset="0"/>
            </a:endParaRPr>
          </a:p>
        </p:txBody>
      </p:sp>
      <p:sp>
        <p:nvSpPr>
          <p:cNvPr id="6" name="Abgerundetes Rechteck 5">
            <a:extLst>
              <a:ext uri="{FF2B5EF4-FFF2-40B4-BE49-F238E27FC236}">
                <a16:creationId xmlns:a16="http://schemas.microsoft.com/office/drawing/2014/main" id="{4A824B42-7612-5DB4-624E-705337F3EEDB}"/>
              </a:ext>
            </a:extLst>
          </p:cNvPr>
          <p:cNvSpPr>
            <a:spLocks/>
          </p:cNvSpPr>
          <p:nvPr userDrawn="1"/>
        </p:nvSpPr>
        <p:spPr>
          <a:xfrm rot="6284061" flipV="1">
            <a:off x="2808618" y="231613"/>
            <a:ext cx="1231712" cy="1231712"/>
          </a:xfrm>
          <a:prstGeom prst="roundRect">
            <a:avLst>
              <a:gd name="adj" fmla="val 6406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611" dirty="0">
              <a:highlight>
                <a:srgbClr val="ED6C77"/>
              </a:highlight>
              <a:latin typeface="Source Sans Pro" panose="020B0503030403020204" pitchFamily="34" charset="0"/>
            </a:endParaRPr>
          </a:p>
        </p:txBody>
      </p:sp>
      <p:sp>
        <p:nvSpPr>
          <p:cNvPr id="5" name="Bildplatzhalter 5">
            <a:extLst>
              <a:ext uri="{FF2B5EF4-FFF2-40B4-BE49-F238E27FC236}">
                <a16:creationId xmlns:a16="http://schemas.microsoft.com/office/drawing/2014/main" id="{7C879925-60C9-DF14-4E9D-9737F6EDCF9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44769" y="171934"/>
            <a:ext cx="2679705" cy="1456356"/>
          </a:xfrm>
          <a:prstGeom prst="roundRect">
            <a:avLst>
              <a:gd name="adj" fmla="val 8025"/>
            </a:avLst>
          </a:prstGeom>
        </p:spPr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434013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67">
          <p15:clr>
            <a:srgbClr val="FBAE40"/>
          </p15:clr>
        </p15:guide>
        <p15:guide id="2" pos="1316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5">
            <a:extLst>
              <a:ext uri="{FF2B5EF4-FFF2-40B4-BE49-F238E27FC236}">
                <a16:creationId xmlns:a16="http://schemas.microsoft.com/office/drawing/2014/main" id="{7251F129-6826-87E0-57A9-972725786D9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176713" cy="1800225"/>
          </a:xfrm>
          <a:prstGeom prst="roundRect">
            <a:avLst>
              <a:gd name="adj" fmla="val 8025"/>
            </a:avLst>
          </a:prstGeom>
        </p:spPr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105421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platzhalter 3">
            <a:extLst>
              <a:ext uri="{FF2B5EF4-FFF2-40B4-BE49-F238E27FC236}">
                <a16:creationId xmlns:a16="http://schemas.microsoft.com/office/drawing/2014/main" id="{052C0A72-BA6B-83E1-3536-1A031C5C89B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4176713" cy="18002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698282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>
            <a:extLst>
              <a:ext uri="{FF2B5EF4-FFF2-40B4-BE49-F238E27FC236}">
                <a16:creationId xmlns:a16="http://schemas.microsoft.com/office/drawing/2014/main" id="{5EC2F7F8-DEFA-879E-C411-40F362B11A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556" y="4762"/>
            <a:ext cx="4165600" cy="1790700"/>
          </a:xfrm>
          <a:prstGeom prst="rect">
            <a:avLst/>
          </a:prstGeom>
        </p:spPr>
      </p:pic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61EE4013-D529-480F-BE5D-3C29926F682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0650" y="534988"/>
            <a:ext cx="2571750" cy="1155700"/>
          </a:xfrm>
          <a:prstGeom prst="rect">
            <a:avLst/>
          </a:prstGeom>
        </p:spPr>
        <p:txBody>
          <a:bodyPr anchor="b" anchorCtr="0"/>
          <a:lstStyle>
            <a:lvl1pPr algn="l">
              <a:defRPr sz="1400"/>
            </a:lvl1pPr>
          </a:lstStyle>
          <a:p>
            <a:pPr marL="0" marR="0" lvl="0" indent="0" algn="l" defTabSz="240030" rtl="0" eaLnBrk="1" fontAlgn="auto" latinLnBrk="0" hangingPunct="1">
              <a:lnSpc>
                <a:spcPct val="90000"/>
              </a:lnSpc>
              <a:spcBef>
                <a:spcPts val="2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b="0" i="0" dirty="0">
                <a:latin typeface="Source Sans 3 Light" panose="020B0303030403020204" pitchFamily="34" charset="0"/>
              </a:rPr>
              <a:t>Platz für Ankündigungen/</a:t>
            </a:r>
            <a:br>
              <a:rPr lang="de-DE" b="0" i="0" dirty="0">
                <a:latin typeface="Source Sans 3 Light" panose="020B0303030403020204" pitchFamily="34" charset="0"/>
              </a:rPr>
            </a:br>
            <a:r>
              <a:rPr lang="de-DE" b="0" i="0" dirty="0">
                <a:latin typeface="Source Sans 3 Light" panose="020B0303030403020204" pitchFamily="34" charset="0"/>
              </a:rPr>
              <a:t>Werbung</a:t>
            </a:r>
            <a:br>
              <a:rPr lang="de-DE" b="0" i="0" dirty="0">
                <a:latin typeface="Source Sans 3 Light" panose="020B0303030403020204" pitchFamily="34" charset="0"/>
              </a:rPr>
            </a:br>
            <a:r>
              <a:rPr lang="de-DE" b="0" i="0" dirty="0" err="1">
                <a:latin typeface="Source Sans 3 Light" panose="020B0303030403020204" pitchFamily="34" charset="0"/>
              </a:rPr>
              <a:t>www.ankuendigung.de</a:t>
            </a:r>
            <a:endParaRPr lang="de-DE" b="0" i="0" dirty="0">
              <a:latin typeface="Source Sans 3 Light" panose="020B03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48714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>
            <a:extLst>
              <a:ext uri="{FF2B5EF4-FFF2-40B4-BE49-F238E27FC236}">
                <a16:creationId xmlns:a16="http://schemas.microsoft.com/office/drawing/2014/main" id="{5EC2F7F8-DEFA-879E-C411-40F362B11A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556" y="4762"/>
            <a:ext cx="4165600" cy="1790700"/>
          </a:xfrm>
          <a:prstGeom prst="rect">
            <a:avLst/>
          </a:prstGeom>
        </p:spPr>
      </p:pic>
      <p:sp>
        <p:nvSpPr>
          <p:cNvPr id="2" name="Textplatzhalter 14">
            <a:extLst>
              <a:ext uri="{FF2B5EF4-FFF2-40B4-BE49-F238E27FC236}">
                <a16:creationId xmlns:a16="http://schemas.microsoft.com/office/drawing/2014/main" id="{D6BD48D2-8CA6-3CD6-FE91-43AF0CAD0FD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0650" y="534988"/>
            <a:ext cx="2571750" cy="1155700"/>
          </a:xfrm>
          <a:prstGeom prst="rect">
            <a:avLst/>
          </a:prstGeom>
        </p:spPr>
        <p:txBody>
          <a:bodyPr anchor="b" anchorCtr="0"/>
          <a:lstStyle>
            <a:lvl1pPr>
              <a:defRPr sz="1400"/>
            </a:lvl1pPr>
          </a:lstStyle>
          <a:p>
            <a:pPr marL="0" marR="0" lvl="0" indent="0" algn="l" defTabSz="240030" rtl="0" eaLnBrk="1" fontAlgn="auto" latinLnBrk="0" hangingPunct="1">
              <a:lnSpc>
                <a:spcPct val="90000"/>
              </a:lnSpc>
              <a:spcBef>
                <a:spcPts val="2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b="0" i="0" dirty="0">
                <a:latin typeface="Source Sans 3 Light" panose="020B0303030403020204" pitchFamily="34" charset="0"/>
              </a:rPr>
              <a:t>Platz für Ankündigungen/</a:t>
            </a:r>
            <a:br>
              <a:rPr lang="de-DE" b="0" i="0" dirty="0">
                <a:latin typeface="Source Sans 3 Light" panose="020B0303030403020204" pitchFamily="34" charset="0"/>
              </a:rPr>
            </a:br>
            <a:r>
              <a:rPr lang="de-DE" b="0" i="0" dirty="0">
                <a:latin typeface="Source Sans 3 Light" panose="020B0303030403020204" pitchFamily="34" charset="0"/>
              </a:rPr>
              <a:t>Werbung</a:t>
            </a:r>
            <a:br>
              <a:rPr lang="de-DE" b="0" i="0" dirty="0">
                <a:latin typeface="Source Sans 3 Light" panose="020B0303030403020204" pitchFamily="34" charset="0"/>
              </a:rPr>
            </a:br>
            <a:r>
              <a:rPr lang="de-DE" b="0" i="0" dirty="0" err="1">
                <a:latin typeface="Source Sans 3 Light" panose="020B0303030403020204" pitchFamily="34" charset="0"/>
              </a:rPr>
              <a:t>www.ankuendigung.de</a:t>
            </a:r>
            <a:endParaRPr lang="de-DE" b="0" i="0" dirty="0">
              <a:latin typeface="Source Sans 3 Light" panose="020B03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521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09232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6794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3" r:id="rId5"/>
    <p:sldLayoutId id="2147483692" r:id="rId6"/>
  </p:sldLayoutIdLst>
  <p:txStyles>
    <p:titleStyle>
      <a:lvl1pPr algn="l" defTabSz="240030" rtl="0" eaLnBrk="1" latinLnBrk="0" hangingPunct="1">
        <a:lnSpc>
          <a:spcPct val="90000"/>
        </a:lnSpc>
        <a:spcBef>
          <a:spcPct val="0"/>
        </a:spcBef>
        <a:buNone/>
        <a:defRPr sz="115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0008" indent="-60008" algn="l" defTabSz="240030" rtl="0" eaLnBrk="1" latinLnBrk="0" hangingPunct="1">
        <a:lnSpc>
          <a:spcPct val="90000"/>
        </a:lnSpc>
        <a:spcBef>
          <a:spcPts val="263"/>
        </a:spcBef>
        <a:buFont typeface="Arial" panose="020B0604020202020204" pitchFamily="34" charset="0"/>
        <a:buChar char="•"/>
        <a:defRPr sz="735" kern="1200">
          <a:solidFill>
            <a:schemeClr val="tx1"/>
          </a:solidFill>
          <a:latin typeface="+mn-lt"/>
          <a:ea typeface="+mn-ea"/>
          <a:cs typeface="+mn-cs"/>
        </a:defRPr>
      </a:lvl1pPr>
      <a:lvl2pPr marL="180023" indent="-60008" algn="l" defTabSz="240030" rtl="0" eaLnBrk="1" latinLnBrk="0" hangingPunct="1">
        <a:lnSpc>
          <a:spcPct val="90000"/>
        </a:lnSpc>
        <a:spcBef>
          <a:spcPts val="131"/>
        </a:spcBef>
        <a:buFont typeface="Arial" panose="020B0604020202020204" pitchFamily="34" charset="0"/>
        <a:buChar char="•"/>
        <a:defRPr sz="630" kern="1200">
          <a:solidFill>
            <a:schemeClr val="tx1"/>
          </a:solidFill>
          <a:latin typeface="+mn-lt"/>
          <a:ea typeface="+mn-ea"/>
          <a:cs typeface="+mn-cs"/>
        </a:defRPr>
      </a:lvl2pPr>
      <a:lvl3pPr marL="300038" indent="-60008" algn="l" defTabSz="240030" rtl="0" eaLnBrk="1" latinLnBrk="0" hangingPunct="1">
        <a:lnSpc>
          <a:spcPct val="90000"/>
        </a:lnSpc>
        <a:spcBef>
          <a:spcPts val="131"/>
        </a:spcBef>
        <a:buFont typeface="Arial" panose="020B0604020202020204" pitchFamily="34" charset="0"/>
        <a:buChar char="•"/>
        <a:defRPr sz="525" kern="1200">
          <a:solidFill>
            <a:schemeClr val="tx1"/>
          </a:solidFill>
          <a:latin typeface="+mn-lt"/>
          <a:ea typeface="+mn-ea"/>
          <a:cs typeface="+mn-cs"/>
        </a:defRPr>
      </a:lvl3pPr>
      <a:lvl4pPr marL="420053" indent="-60008" algn="l" defTabSz="240030" rtl="0" eaLnBrk="1" latinLnBrk="0" hangingPunct="1">
        <a:lnSpc>
          <a:spcPct val="90000"/>
        </a:lnSpc>
        <a:spcBef>
          <a:spcPts val="131"/>
        </a:spcBef>
        <a:buFont typeface="Arial" panose="020B0604020202020204" pitchFamily="34" charset="0"/>
        <a:buChar char="•"/>
        <a:defRPr sz="472" kern="1200">
          <a:solidFill>
            <a:schemeClr val="tx1"/>
          </a:solidFill>
          <a:latin typeface="+mn-lt"/>
          <a:ea typeface="+mn-ea"/>
          <a:cs typeface="+mn-cs"/>
        </a:defRPr>
      </a:lvl4pPr>
      <a:lvl5pPr marL="540068" indent="-60008" algn="l" defTabSz="240030" rtl="0" eaLnBrk="1" latinLnBrk="0" hangingPunct="1">
        <a:lnSpc>
          <a:spcPct val="90000"/>
        </a:lnSpc>
        <a:spcBef>
          <a:spcPts val="131"/>
        </a:spcBef>
        <a:buFont typeface="Arial" panose="020B0604020202020204" pitchFamily="34" charset="0"/>
        <a:buChar char="•"/>
        <a:defRPr sz="472" kern="1200">
          <a:solidFill>
            <a:schemeClr val="tx1"/>
          </a:solidFill>
          <a:latin typeface="+mn-lt"/>
          <a:ea typeface="+mn-ea"/>
          <a:cs typeface="+mn-cs"/>
        </a:defRPr>
      </a:lvl5pPr>
      <a:lvl6pPr marL="660083" indent="-60008" algn="l" defTabSz="240030" rtl="0" eaLnBrk="1" latinLnBrk="0" hangingPunct="1">
        <a:lnSpc>
          <a:spcPct val="90000"/>
        </a:lnSpc>
        <a:spcBef>
          <a:spcPts val="131"/>
        </a:spcBef>
        <a:buFont typeface="Arial" panose="020B0604020202020204" pitchFamily="34" charset="0"/>
        <a:buChar char="•"/>
        <a:defRPr sz="472" kern="1200">
          <a:solidFill>
            <a:schemeClr val="tx1"/>
          </a:solidFill>
          <a:latin typeface="+mn-lt"/>
          <a:ea typeface="+mn-ea"/>
          <a:cs typeface="+mn-cs"/>
        </a:defRPr>
      </a:lvl6pPr>
      <a:lvl7pPr marL="780098" indent="-60008" algn="l" defTabSz="240030" rtl="0" eaLnBrk="1" latinLnBrk="0" hangingPunct="1">
        <a:lnSpc>
          <a:spcPct val="90000"/>
        </a:lnSpc>
        <a:spcBef>
          <a:spcPts val="131"/>
        </a:spcBef>
        <a:buFont typeface="Arial" panose="020B0604020202020204" pitchFamily="34" charset="0"/>
        <a:buChar char="•"/>
        <a:defRPr sz="472" kern="1200">
          <a:solidFill>
            <a:schemeClr val="tx1"/>
          </a:solidFill>
          <a:latin typeface="+mn-lt"/>
          <a:ea typeface="+mn-ea"/>
          <a:cs typeface="+mn-cs"/>
        </a:defRPr>
      </a:lvl7pPr>
      <a:lvl8pPr marL="900113" indent="-60008" algn="l" defTabSz="240030" rtl="0" eaLnBrk="1" latinLnBrk="0" hangingPunct="1">
        <a:lnSpc>
          <a:spcPct val="90000"/>
        </a:lnSpc>
        <a:spcBef>
          <a:spcPts val="131"/>
        </a:spcBef>
        <a:buFont typeface="Arial" panose="020B0604020202020204" pitchFamily="34" charset="0"/>
        <a:buChar char="•"/>
        <a:defRPr sz="472" kern="1200">
          <a:solidFill>
            <a:schemeClr val="tx1"/>
          </a:solidFill>
          <a:latin typeface="+mn-lt"/>
          <a:ea typeface="+mn-ea"/>
          <a:cs typeface="+mn-cs"/>
        </a:defRPr>
      </a:lvl8pPr>
      <a:lvl9pPr marL="1020128" indent="-60008" algn="l" defTabSz="240030" rtl="0" eaLnBrk="1" latinLnBrk="0" hangingPunct="1">
        <a:lnSpc>
          <a:spcPct val="90000"/>
        </a:lnSpc>
        <a:spcBef>
          <a:spcPts val="131"/>
        </a:spcBef>
        <a:buFont typeface="Arial" panose="020B0604020202020204" pitchFamily="34" charset="0"/>
        <a:buChar char="•"/>
        <a:defRPr sz="47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40030" rtl="0" eaLnBrk="1" latinLnBrk="0" hangingPunct="1">
        <a:defRPr sz="472" kern="1200">
          <a:solidFill>
            <a:schemeClr val="tx1"/>
          </a:solidFill>
          <a:latin typeface="+mn-lt"/>
          <a:ea typeface="+mn-ea"/>
          <a:cs typeface="+mn-cs"/>
        </a:defRPr>
      </a:lvl1pPr>
      <a:lvl2pPr marL="120015" algn="l" defTabSz="240030" rtl="0" eaLnBrk="1" latinLnBrk="0" hangingPunct="1">
        <a:defRPr sz="472" kern="1200">
          <a:solidFill>
            <a:schemeClr val="tx1"/>
          </a:solidFill>
          <a:latin typeface="+mn-lt"/>
          <a:ea typeface="+mn-ea"/>
          <a:cs typeface="+mn-cs"/>
        </a:defRPr>
      </a:lvl2pPr>
      <a:lvl3pPr marL="240030" algn="l" defTabSz="240030" rtl="0" eaLnBrk="1" latinLnBrk="0" hangingPunct="1">
        <a:defRPr sz="472" kern="1200">
          <a:solidFill>
            <a:schemeClr val="tx1"/>
          </a:solidFill>
          <a:latin typeface="+mn-lt"/>
          <a:ea typeface="+mn-ea"/>
          <a:cs typeface="+mn-cs"/>
        </a:defRPr>
      </a:lvl3pPr>
      <a:lvl4pPr marL="360045" algn="l" defTabSz="240030" rtl="0" eaLnBrk="1" latinLnBrk="0" hangingPunct="1">
        <a:defRPr sz="472" kern="1200">
          <a:solidFill>
            <a:schemeClr val="tx1"/>
          </a:solidFill>
          <a:latin typeface="+mn-lt"/>
          <a:ea typeface="+mn-ea"/>
          <a:cs typeface="+mn-cs"/>
        </a:defRPr>
      </a:lvl4pPr>
      <a:lvl5pPr marL="480060" algn="l" defTabSz="240030" rtl="0" eaLnBrk="1" latinLnBrk="0" hangingPunct="1">
        <a:defRPr sz="472" kern="1200">
          <a:solidFill>
            <a:schemeClr val="tx1"/>
          </a:solidFill>
          <a:latin typeface="+mn-lt"/>
          <a:ea typeface="+mn-ea"/>
          <a:cs typeface="+mn-cs"/>
        </a:defRPr>
      </a:lvl5pPr>
      <a:lvl6pPr marL="600075" algn="l" defTabSz="240030" rtl="0" eaLnBrk="1" latinLnBrk="0" hangingPunct="1">
        <a:defRPr sz="472" kern="1200">
          <a:solidFill>
            <a:schemeClr val="tx1"/>
          </a:solidFill>
          <a:latin typeface="+mn-lt"/>
          <a:ea typeface="+mn-ea"/>
          <a:cs typeface="+mn-cs"/>
        </a:defRPr>
      </a:lvl6pPr>
      <a:lvl7pPr marL="720090" algn="l" defTabSz="240030" rtl="0" eaLnBrk="1" latinLnBrk="0" hangingPunct="1">
        <a:defRPr sz="472" kern="1200">
          <a:solidFill>
            <a:schemeClr val="tx1"/>
          </a:solidFill>
          <a:latin typeface="+mn-lt"/>
          <a:ea typeface="+mn-ea"/>
          <a:cs typeface="+mn-cs"/>
        </a:defRPr>
      </a:lvl7pPr>
      <a:lvl8pPr marL="840105" algn="l" defTabSz="240030" rtl="0" eaLnBrk="1" latinLnBrk="0" hangingPunct="1">
        <a:defRPr sz="472" kern="1200">
          <a:solidFill>
            <a:schemeClr val="tx1"/>
          </a:solidFill>
          <a:latin typeface="+mn-lt"/>
          <a:ea typeface="+mn-ea"/>
          <a:cs typeface="+mn-cs"/>
        </a:defRPr>
      </a:lvl8pPr>
      <a:lvl9pPr marL="960120" algn="l" defTabSz="240030" rtl="0" eaLnBrk="1" latinLnBrk="0" hangingPunct="1">
        <a:defRPr sz="47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67" userDrawn="1">
          <p15:clr>
            <a:srgbClr val="F26B43"/>
          </p15:clr>
        </p15:guide>
        <p15:guide id="2" pos="131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platzhalter 3">
            <a:extLst>
              <a:ext uri="{FF2B5EF4-FFF2-40B4-BE49-F238E27FC236}">
                <a16:creationId xmlns:a16="http://schemas.microsoft.com/office/drawing/2014/main" id="{C55DB665-689A-BE4A-4DFE-0833F361607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9239" b="9239"/>
          <a:stretch>
            <a:fillRect/>
          </a:stretch>
        </p:blipFill>
        <p:spPr/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4A6136D9-DAC3-80B4-DEE7-B17988A36F2C}"/>
              </a:ext>
            </a:extLst>
          </p:cNvPr>
          <p:cNvSpPr txBox="1"/>
          <p:nvPr/>
        </p:nvSpPr>
        <p:spPr>
          <a:xfrm>
            <a:off x="2843624" y="1498452"/>
            <a:ext cx="679193" cy="153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Quelle, Fotograf</a:t>
            </a:r>
          </a:p>
        </p:txBody>
      </p:sp>
    </p:spTree>
    <p:extLst>
      <p:ext uri="{BB962C8B-B14F-4D97-AF65-F5344CB8AC3E}">
        <p14:creationId xmlns:p14="http://schemas.microsoft.com/office/powerpoint/2010/main" val="20099230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D7FA5163-CE2D-1CC6-99F8-780E67EE0A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marR="0" lvl="0" indent="0" algn="l" defTabSz="240030" rtl="0" eaLnBrk="1" fontAlgn="auto" latinLnBrk="0" hangingPunct="1">
              <a:lnSpc>
                <a:spcPct val="90000"/>
              </a:lnSpc>
              <a:spcBef>
                <a:spcPts val="2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b="0" i="0" dirty="0">
                <a:latin typeface="Source Sans 3 Light" panose="020B0303030403020204" pitchFamily="34" charset="0"/>
              </a:rPr>
              <a:t>Platz für Ankündigungen/</a:t>
            </a:r>
            <a:br>
              <a:rPr lang="de-DE" b="0" i="0" dirty="0">
                <a:latin typeface="Source Sans 3 Light" panose="020B0303030403020204" pitchFamily="34" charset="0"/>
              </a:rPr>
            </a:br>
            <a:r>
              <a:rPr lang="de-DE" b="0" i="0" dirty="0">
                <a:latin typeface="Source Sans 3 Light" panose="020B0303030403020204" pitchFamily="34" charset="0"/>
              </a:rPr>
              <a:t>Werbung</a:t>
            </a:r>
            <a:br>
              <a:rPr lang="de-DE" b="0" i="0" dirty="0">
                <a:latin typeface="Source Sans 3 Light" panose="020B0303030403020204" pitchFamily="34" charset="0"/>
              </a:rPr>
            </a:br>
            <a:r>
              <a:rPr lang="de-DE" b="0" i="0" dirty="0" err="1">
                <a:latin typeface="Source Sans 3 Light" panose="020B0303030403020204" pitchFamily="34" charset="0"/>
              </a:rPr>
              <a:t>www.ankuendigung.de</a:t>
            </a:r>
            <a:endParaRPr lang="de-DE" b="0" i="0" dirty="0">
              <a:latin typeface="Source Sans 3 Light" panose="020B03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07065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platzhalter 4">
            <a:extLst>
              <a:ext uri="{FF2B5EF4-FFF2-40B4-BE49-F238E27FC236}">
                <a16:creationId xmlns:a16="http://schemas.microsoft.com/office/drawing/2014/main" id="{2C1D2498-756F-A408-3CBB-49D3E3A1C53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7674" b="17674"/>
          <a:stretch>
            <a:fillRect/>
          </a:stretch>
        </p:blipFill>
        <p:spPr>
          <a:xfrm>
            <a:off x="0" y="-1"/>
            <a:ext cx="4176713" cy="1800225"/>
          </a:xfr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499BC46F-14F1-3C71-16A9-5CAB04DCBE95}"/>
              </a:ext>
            </a:extLst>
          </p:cNvPr>
          <p:cNvSpPr txBox="1"/>
          <p:nvPr/>
        </p:nvSpPr>
        <p:spPr>
          <a:xfrm>
            <a:off x="3449950" y="1653687"/>
            <a:ext cx="726763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Quelle, Fotograf</a:t>
            </a:r>
          </a:p>
        </p:txBody>
      </p:sp>
    </p:spTree>
    <p:extLst>
      <p:ext uri="{BB962C8B-B14F-4D97-AF65-F5344CB8AC3E}">
        <p14:creationId xmlns:p14="http://schemas.microsoft.com/office/powerpoint/2010/main" val="904776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>
            <a:extLst>
              <a:ext uri="{FF2B5EF4-FFF2-40B4-BE49-F238E27FC236}">
                <a16:creationId xmlns:a16="http://schemas.microsoft.com/office/drawing/2014/main" id="{135837F0-80E1-C778-403C-A32D36D1D0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2396" y="0"/>
            <a:ext cx="4596783" cy="180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1002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JenaKultur">
      <a:dk1>
        <a:srgbClr val="000000"/>
      </a:dk1>
      <a:lt1>
        <a:srgbClr val="FFFFFF"/>
      </a:lt1>
      <a:dk2>
        <a:srgbClr val="013374"/>
      </a:dk2>
      <a:lt2>
        <a:srgbClr val="DCDF4B"/>
      </a:lt2>
      <a:accent1>
        <a:srgbClr val="DCDF4B"/>
      </a:accent1>
      <a:accent2>
        <a:srgbClr val="0087CB"/>
      </a:accent2>
      <a:accent3>
        <a:srgbClr val="EC6C77"/>
      </a:accent3>
      <a:accent4>
        <a:srgbClr val="68C0AC"/>
      </a:accent4>
      <a:accent5>
        <a:srgbClr val="12326F"/>
      </a:accent5>
      <a:accent6>
        <a:srgbClr val="000000"/>
      </a:accent6>
      <a:hlink>
        <a:srgbClr val="0087CB"/>
      </a:hlink>
      <a:folHlink>
        <a:srgbClr val="68C0AC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0</TotalTime>
  <Words>21</Words>
  <Application>Microsoft Office PowerPoint</Application>
  <PresentationFormat>Benutzerdefiniert</PresentationFormat>
  <Paragraphs>4</Paragraphs>
  <Slides>4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4</vt:i4>
      </vt:variant>
    </vt:vector>
  </HeadingPairs>
  <TitlesOfParts>
    <vt:vector size="9" baseType="lpstr">
      <vt:lpstr>Arial</vt:lpstr>
      <vt:lpstr>Calibri</vt:lpstr>
      <vt:lpstr>Source Sans 3 Light</vt:lpstr>
      <vt:lpstr>Source Sans Pro</vt:lpstr>
      <vt:lpstr>Office</vt:lpstr>
      <vt:lpstr>PowerPoint-Präsentation</vt:lpstr>
      <vt:lpstr>PowerPoint-Präsentation</vt:lpstr>
      <vt:lpstr>PowerPoint-Präsentation</vt:lpstr>
      <vt:lpstr>PowerPoint-Präsentation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subject/>
  <dc:creator>Novamondo</dc:creator>
  <cp:keywords/>
  <dc:description/>
  <cp:lastModifiedBy>Antje Jurdzinski</cp:lastModifiedBy>
  <cp:revision>15</cp:revision>
  <dcterms:created xsi:type="dcterms:W3CDTF">2023-07-21T10:14:25Z</dcterms:created>
  <dcterms:modified xsi:type="dcterms:W3CDTF">2026-04-08T14:22:14Z</dcterms:modified>
  <cp:category/>
</cp:coreProperties>
</file>