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9" r:id="rId2"/>
  </p:sldIdLst>
  <p:sldSz cx="12192000" cy="6858000"/>
  <p:notesSz cx="6858000" cy="9144000"/>
  <p:embeddedFontLst>
    <p:embeddedFont>
      <p:font typeface="Source Sans Pro" panose="020B0503030403020204" pitchFamily="34" charset="0"/>
      <p:regular r:id="rId5"/>
      <p:bold r:id="rId6"/>
      <p:italic r:id="rId7"/>
      <p:boldItalic r:id="rId8"/>
    </p:embeddedFont>
    <p:embeddedFont>
      <p:font typeface="Open Sans" panose="020B0606030504020204" pitchFamily="34" charset="0"/>
      <p:regular r:id="rId9"/>
    </p:embeddedFont>
    <p:embeddedFont>
      <p:font typeface="Open Sans Light" panose="020B0604020202020204" charset="0"/>
      <p:regular r:id="rId1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aumschiff" id="{A3CF2ED3-C7C6-408D-8BDE-AED1FD29CF61}">
          <p14:sldIdLst/>
        </p14:section>
        <p14:section name="Titelfolien" id="{36D68F6F-D1B2-4D6F-955A-F6EEFE6CF5A5}">
          <p14:sldIdLst>
            <p14:sldId id="279"/>
          </p14:sldIdLst>
        </p14:section>
        <p14:section name="Agenda" id="{2274145A-9D1D-4DBC-9C66-5097FDDE8F03}">
          <p14:sldIdLst/>
        </p14:section>
        <p14:section name="Trennerfolien" id="{3A5B56B4-093B-4686-8962-C83AD9E2BB2D}">
          <p14:sldIdLst/>
        </p14:section>
        <p14:section name="Inhaltsfolien" id="{8C5FD674-5990-4C38-947E-8A8100F490D3}">
          <p14:sldIdLst/>
        </p14:section>
        <p14:section name="Prozess und Timeline" id="{48AE86BE-E692-43B9-BA94-7730AF7E5A1A}">
          <p14:sldIdLst/>
        </p14:section>
        <p14:section name="Diagramm &amp; Infografik" id="{87E8DF9A-5033-43FD-8898-AB11E0722BF7}">
          <p14:sldIdLst/>
        </p14:section>
        <p14:section name="Schluss" id="{425FE43C-6C2A-4324-AECC-79ACFC09FCB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CC"/>
    <a:srgbClr val="DDDF4B"/>
    <a:srgbClr val="ED6C77"/>
    <a:srgbClr val="69C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1" autoAdjust="0"/>
    <p:restoredTop sz="94744" autoAdjust="0"/>
  </p:normalViewPr>
  <p:slideViewPr>
    <p:cSldViewPr snapToGrid="0" showGuides="1">
      <p:cViewPr varScale="1">
        <p:scale>
          <a:sx n="118" d="100"/>
          <a:sy n="118" d="100"/>
        </p:scale>
        <p:origin x="156" y="96"/>
      </p:cViewPr>
      <p:guideLst>
        <p:guide orient="horz" pos="2183"/>
        <p:guide pos="3863"/>
      </p:guideLst>
    </p:cSldViewPr>
  </p:slideViewPr>
  <p:outlineViewPr>
    <p:cViewPr>
      <p:scale>
        <a:sx n="33" d="100"/>
        <a:sy n="33" d="100"/>
      </p:scale>
      <p:origin x="0" y="-1200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693"/>
    </p:cViewPr>
  </p:sorterViewPr>
  <p:notesViewPr>
    <p:cSldViewPr snapToGrid="0">
      <p:cViewPr varScale="1">
        <p:scale>
          <a:sx n="59" d="100"/>
          <a:sy n="59" d="100"/>
        </p:scale>
        <p:origin x="2429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="" xmlns:a16="http://schemas.microsoft.com/office/drawing/2014/main" id="{12B3045B-C314-C804-840F-658E7EDDDD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78235F9A-E456-C84A-7960-9CDC15D918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3F2AF-1505-41D8-9192-23ACE9F8D826}" type="datetimeFigureOut">
              <a:rPr lang="de-DE" smtClean="0"/>
              <a:t>09.10.2024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5126018D-D3A3-7D77-76AC-0DBF2CC4D6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CEFC41AB-7084-6740-21CA-64BD8F8E6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86DF9-6013-4FE7-81A2-98C9511259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2490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anose="020B0606030504020204" pitchFamily="34" charset="0"/>
              </a:defRPr>
            </a:lvl1pPr>
          </a:lstStyle>
          <a:p>
            <a:fld id="{12ADE38B-A18A-B54F-8F66-69E27C77929B}" type="datetimeFigureOut">
              <a:rPr lang="de-DE" smtClean="0"/>
              <a:pPr/>
              <a:t>09.10.2024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anose="020B0606030504020204" pitchFamily="34" charset="0"/>
              </a:defRPr>
            </a:lvl1pPr>
          </a:lstStyle>
          <a:p>
            <a:fld id="{20DADB12-50EE-9C40-A85F-C83F2C8309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871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 Light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 Light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 Light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 Light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 Light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4">
            <a:extLst>
              <a:ext uri="{FF2B5EF4-FFF2-40B4-BE49-F238E27FC236}">
                <a16:creationId xmlns="" xmlns:a16="http://schemas.microsoft.com/office/drawing/2014/main" id="{85163CB2-0AE1-5B0C-5E57-635CE425F4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4514" t="3687" r="23828" b="2469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="" xmlns:a16="http://schemas.microsoft.com/office/drawing/2014/main" id="{88DF3D93-7C45-0B86-9197-A15F754A0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3228975"/>
            <a:ext cx="10515600" cy="2852737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Hier steht ein ein- bis </a:t>
            </a:r>
            <a:br>
              <a:rPr lang="de-DE" dirty="0"/>
            </a:br>
            <a:r>
              <a:rPr lang="de-DE" dirty="0"/>
              <a:t>dreizeiliger Präsentationstitel.</a:t>
            </a:r>
          </a:p>
        </p:txBody>
      </p:sp>
    </p:spTree>
    <p:extLst>
      <p:ext uri="{BB962C8B-B14F-4D97-AF65-F5344CB8AC3E}">
        <p14:creationId xmlns:p14="http://schemas.microsoft.com/office/powerpoint/2010/main" val="1776635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2" descr="Ein Bild, das Screenshot, Farbigkeit, Grafiken, Design enthält.&#10;&#10;Automatisch generierte Beschreibung">
            <a:extLst>
              <a:ext uri="{FF2B5EF4-FFF2-40B4-BE49-F238E27FC236}">
                <a16:creationId xmlns="" xmlns:a16="http://schemas.microsoft.com/office/drawing/2014/main" id="{30CEDC81-0E1B-8DFD-1595-E2EF41D37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3954"/>
          <a:stretch/>
        </p:blipFill>
        <p:spPr>
          <a:xfrm flipH="1">
            <a:off x="9063094" y="947784"/>
            <a:ext cx="4545765" cy="3811938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C0AD68C-8E2B-A1FE-9685-5A697D485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4" y="2743199"/>
            <a:ext cx="6300000" cy="3402000"/>
          </a:xfrm>
        </p:spPr>
        <p:txBody>
          <a:bodyPr lIns="0" tIns="0" rIns="0" bIns="0"/>
          <a:lstStyle>
            <a:lvl1pPr>
              <a:defRPr sz="2500"/>
            </a:lvl1pPr>
            <a:lvl2pPr>
              <a:defRPr sz="200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FD939F0F-8427-D52C-22D7-828C916E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2F8857C4-B6AE-E245-7E94-9027F157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="" xmlns:a16="http://schemas.microsoft.com/office/drawing/2014/main" id="{35595839-44C3-1604-3A4D-CFFE43BDC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1738311"/>
            <a:ext cx="10548937" cy="825501"/>
          </a:xfrm>
        </p:spPr>
        <p:txBody>
          <a:bodyPr lIns="0" anchor="t" anchorCtr="0">
            <a:noAutofit/>
          </a:bodyPr>
          <a:lstStyle>
            <a:lvl1pPr>
              <a:defRPr sz="4000"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="" xmlns:a16="http://schemas.microsoft.com/office/drawing/2014/main" id="{286F84AA-9721-FCAD-6CAA-01A34BCA246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50212" y="2743199"/>
            <a:ext cx="3402000" cy="34020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083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12" descr="Ein Bild, das Screenshot, Farbigkeit, Grafiken, Design enthält.&#10;&#10;Automatisch generierte Beschreibung">
            <a:extLst>
              <a:ext uri="{FF2B5EF4-FFF2-40B4-BE49-F238E27FC236}">
                <a16:creationId xmlns="" xmlns:a16="http://schemas.microsoft.com/office/drawing/2014/main" id="{FAC07364-7539-2C83-20BD-FE753B4086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1977"/>
          <a:stretch/>
        </p:blipFill>
        <p:spPr>
          <a:xfrm>
            <a:off x="5710687" y="5157000"/>
            <a:ext cx="4056911" cy="1701000"/>
          </a:xfrm>
          <a:prstGeom prst="rect">
            <a:avLst/>
          </a:prstGeom>
        </p:spPr>
      </p:pic>
      <p:sp>
        <p:nvSpPr>
          <p:cNvPr id="14" name="Bildplatzhalter 13">
            <a:extLst>
              <a:ext uri="{FF2B5EF4-FFF2-40B4-BE49-F238E27FC236}">
                <a16:creationId xmlns="" xmlns:a16="http://schemas.microsoft.com/office/drawing/2014/main" id="{E7E4F782-3AE6-8AD1-FC59-EEB34CB9DCB4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029410" y="-1"/>
            <a:ext cx="4168760" cy="6858001"/>
          </a:xfrm>
          <a:custGeom>
            <a:avLst/>
            <a:gdLst>
              <a:gd name="connsiteX0" fmla="*/ 512430 w 4168760"/>
              <a:gd name="connsiteY0" fmla="*/ 0 h 6858001"/>
              <a:gd name="connsiteX1" fmla="*/ 4168760 w 4168760"/>
              <a:gd name="connsiteY1" fmla="*/ 0 h 6858001"/>
              <a:gd name="connsiteX2" fmla="*/ 4168760 w 4168760"/>
              <a:gd name="connsiteY2" fmla="*/ 6858001 h 6858001"/>
              <a:gd name="connsiteX3" fmla="*/ 0 w 4168760"/>
              <a:gd name="connsiteY3" fmla="*/ 6858001 h 6858001"/>
              <a:gd name="connsiteX4" fmla="*/ 0 w 4168760"/>
              <a:gd name="connsiteY4" fmla="*/ 512430 h 6858001"/>
              <a:gd name="connsiteX5" fmla="*/ 512430 w 4168760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8760" h="6858001">
                <a:moveTo>
                  <a:pt x="512430" y="0"/>
                </a:moveTo>
                <a:lnTo>
                  <a:pt x="4168760" y="0"/>
                </a:lnTo>
                <a:lnTo>
                  <a:pt x="4168760" y="6858001"/>
                </a:lnTo>
                <a:lnTo>
                  <a:pt x="0" y="6858001"/>
                </a:lnTo>
                <a:lnTo>
                  <a:pt x="0" y="512430"/>
                </a:lnTo>
                <a:cubicBezTo>
                  <a:pt x="0" y="229423"/>
                  <a:pt x="229423" y="0"/>
                  <a:pt x="5124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C0AD68C-8E2B-A1FE-9685-5A697D485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2743200"/>
            <a:ext cx="3322800" cy="3402000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FD939F0F-8427-D52C-22D7-828C916E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2F8857C4-B6AE-E245-7E94-9027F157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05E11D25-DB83-B5F5-F50D-F244409650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16343" y="2743200"/>
            <a:ext cx="3322800" cy="3402000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="" xmlns:a16="http://schemas.microsoft.com/office/drawing/2014/main" id="{35595839-44C3-1604-3A4D-CFFE43BDC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738311"/>
            <a:ext cx="6935868" cy="825501"/>
          </a:xfrm>
        </p:spPr>
        <p:txBody>
          <a:bodyPr lIns="0" anchor="t" anchorCtr="0">
            <a:noAutofit/>
          </a:bodyPr>
          <a:lstStyle>
            <a:lvl1pPr>
              <a:defRPr sz="4000"/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12402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C0AD68C-8E2B-A1FE-9685-5A697D485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2743200"/>
            <a:ext cx="3322800" cy="3402000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FD939F0F-8427-D52C-22D7-828C916E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2F8857C4-B6AE-E245-7E94-9027F157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05E11D25-DB83-B5F5-F50D-F244409650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16343" y="2743200"/>
            <a:ext cx="3322800" cy="3402000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="" xmlns:a16="http://schemas.microsoft.com/office/drawing/2014/main" id="{35595839-44C3-1604-3A4D-CFFE43BDC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1738311"/>
            <a:ext cx="10548937" cy="825501"/>
          </a:xfrm>
        </p:spPr>
        <p:txBody>
          <a:bodyPr lIns="0" anchor="t" anchorCtr="0">
            <a:noAutofit/>
          </a:bodyPr>
          <a:lstStyle>
            <a:lvl1pPr>
              <a:defRPr sz="4000"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="" xmlns:a16="http://schemas.microsoft.com/office/drawing/2014/main" id="{2CAA8CEF-F481-1307-3E72-298CF44D3DE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29412" y="2743200"/>
            <a:ext cx="3322800" cy="3402000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949206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C0AD68C-8E2B-A1FE-9685-5A697D485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2743200"/>
            <a:ext cx="2422800" cy="3402000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FD939F0F-8427-D52C-22D7-828C916E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2F8857C4-B6AE-E245-7E94-9027F157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05E11D25-DB83-B5F5-F50D-F244409650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511987" y="2743200"/>
            <a:ext cx="2422800" cy="3402000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="" xmlns:a16="http://schemas.microsoft.com/office/drawing/2014/main" id="{35595839-44C3-1604-3A4D-CFFE43BDC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1738311"/>
            <a:ext cx="10548937" cy="825501"/>
          </a:xfrm>
        </p:spPr>
        <p:txBody>
          <a:bodyPr lIns="0" anchor="t" anchorCtr="0">
            <a:noAutofit/>
          </a:bodyPr>
          <a:lstStyle>
            <a:lvl1pPr>
              <a:defRPr sz="4000"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="" xmlns:a16="http://schemas.microsoft.com/office/drawing/2014/main" id="{2CAA8CEF-F481-1307-3E72-298CF44D3DE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0699" y="2743200"/>
            <a:ext cx="2422800" cy="3402000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="" xmlns:a16="http://schemas.microsoft.com/office/drawing/2014/main" id="{2D1C86DF-545C-54CB-DE9C-C3720CB6303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29412" y="2743200"/>
            <a:ext cx="2422800" cy="3402000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773833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nf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C0AD68C-8E2B-A1FE-9685-5A697D485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2743200"/>
            <a:ext cx="1879200" cy="34020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FD939F0F-8427-D52C-22D7-828C916E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2F8857C4-B6AE-E245-7E94-9027F157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05E11D25-DB83-B5F5-F50D-F244409650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70709" y="2743200"/>
            <a:ext cx="1879200" cy="34020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="" xmlns:a16="http://schemas.microsoft.com/office/drawing/2014/main" id="{35595839-44C3-1604-3A4D-CFFE43BDC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1738311"/>
            <a:ext cx="10548937" cy="825501"/>
          </a:xfrm>
        </p:spPr>
        <p:txBody>
          <a:bodyPr lIns="0" anchor="t" anchorCtr="0">
            <a:noAutofit/>
          </a:bodyPr>
          <a:lstStyle>
            <a:lvl1pPr>
              <a:defRPr sz="4000"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="" xmlns:a16="http://schemas.microsoft.com/office/drawing/2014/main" id="{2CAA8CEF-F481-1307-3E72-298CF44D3DE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38143" y="2743200"/>
            <a:ext cx="1879200" cy="34020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="" xmlns:a16="http://schemas.microsoft.com/office/drawing/2014/main" id="{2D1C86DF-545C-54CB-DE9C-C3720CB6303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305577" y="2743200"/>
            <a:ext cx="1879200" cy="34020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="" xmlns:a16="http://schemas.microsoft.com/office/drawing/2014/main" id="{79F28DDE-D373-78C4-CE51-0FC83FDBD3B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473012" y="2743200"/>
            <a:ext cx="1879200" cy="3402000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21827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2">
            <a:extLst>
              <a:ext uri="{FF2B5EF4-FFF2-40B4-BE49-F238E27FC236}">
                <a16:creationId xmlns="" xmlns:a16="http://schemas.microsoft.com/office/drawing/2014/main" id="{0E53C310-1138-2E18-7541-22612C54D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056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Farbigkeit, Bastelpapier, Origami enthält.&#10;&#10;Automatisch generierte Beschreibung">
            <a:extLst>
              <a:ext uri="{FF2B5EF4-FFF2-40B4-BE49-F238E27FC236}">
                <a16:creationId xmlns="" xmlns:a16="http://schemas.microsoft.com/office/drawing/2014/main" id="{3B9C8CEF-039A-A002-6E1B-449D5A8C1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097" r="4411" b="23901"/>
          <a:stretch/>
        </p:blipFill>
        <p:spPr>
          <a:xfrm>
            <a:off x="5437848" y="1495864"/>
            <a:ext cx="6220078" cy="53621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629355E9-BE96-C390-E972-DF052406B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3228975"/>
            <a:ext cx="10515600" cy="2852737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Hier steht ein ein- bis </a:t>
            </a:r>
            <a:br>
              <a:rPr lang="de-DE" dirty="0"/>
            </a:br>
            <a:r>
              <a:rPr lang="de-DE" dirty="0"/>
              <a:t>dreizeiliger Präsentationstitel.</a:t>
            </a:r>
          </a:p>
        </p:txBody>
      </p:sp>
    </p:spTree>
    <p:extLst>
      <p:ext uri="{BB962C8B-B14F-4D97-AF65-F5344CB8AC3E}">
        <p14:creationId xmlns:p14="http://schemas.microsoft.com/office/powerpoint/2010/main" val="1103526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12" descr="Ein Bild, das Screenshot, Farbigkeit, Grafiken, Design enthält.&#10;&#10;Automatisch generierte Beschreibung">
            <a:extLst>
              <a:ext uri="{FF2B5EF4-FFF2-40B4-BE49-F238E27FC236}">
                <a16:creationId xmlns="" xmlns:a16="http://schemas.microsoft.com/office/drawing/2014/main" id="{8553CA77-0556-2251-7295-90ECFDBA67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3954"/>
          <a:stretch/>
        </p:blipFill>
        <p:spPr>
          <a:xfrm flipH="1">
            <a:off x="3417884" y="-95285"/>
            <a:ext cx="8173999" cy="6854462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="" xmlns:a16="http://schemas.microsoft.com/office/drawing/2014/main" id="{AC268068-4743-4E9E-D05F-BF4D0184FC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00384" y="2506690"/>
            <a:ext cx="3261600" cy="3260725"/>
          </a:xfrm>
        </p:spPr>
        <p:txBody>
          <a:bodyPr anchor="ctr" anchorCtr="0"/>
          <a:lstStyle>
            <a:lvl1pPr marL="0" indent="0" algn="ctr">
              <a:buNone/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Nr. 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="" xmlns:a16="http://schemas.microsoft.com/office/drawing/2014/main" id="{EC66FE47-F244-4ACE-91FA-0622DE6707A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1288828"/>
            <a:ext cx="6854462" cy="5569173"/>
          </a:xfrm>
          <a:custGeom>
            <a:avLst/>
            <a:gdLst>
              <a:gd name="connsiteX0" fmla="*/ 659057 w 6854462"/>
              <a:gd name="connsiteY0" fmla="*/ 0 h 5569173"/>
              <a:gd name="connsiteX1" fmla="*/ 6195405 w 6854462"/>
              <a:gd name="connsiteY1" fmla="*/ 0 h 5569173"/>
              <a:gd name="connsiteX2" fmla="*/ 6854462 w 6854462"/>
              <a:gd name="connsiteY2" fmla="*/ 659057 h 5569173"/>
              <a:gd name="connsiteX3" fmla="*/ 6854462 w 6854462"/>
              <a:gd name="connsiteY3" fmla="*/ 5569173 h 5569173"/>
              <a:gd name="connsiteX4" fmla="*/ 0 w 6854462"/>
              <a:gd name="connsiteY4" fmla="*/ 5569173 h 5569173"/>
              <a:gd name="connsiteX5" fmla="*/ 0 w 6854462"/>
              <a:gd name="connsiteY5" fmla="*/ 659057 h 5569173"/>
              <a:gd name="connsiteX6" fmla="*/ 659057 w 6854462"/>
              <a:gd name="connsiteY6" fmla="*/ 0 h 556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4462" h="5569173">
                <a:moveTo>
                  <a:pt x="659057" y="0"/>
                </a:moveTo>
                <a:lnTo>
                  <a:pt x="6195405" y="0"/>
                </a:lnTo>
                <a:cubicBezTo>
                  <a:pt x="6559392" y="0"/>
                  <a:pt x="6854462" y="295070"/>
                  <a:pt x="6854462" y="659057"/>
                </a:cubicBezTo>
                <a:lnTo>
                  <a:pt x="6854462" y="5569173"/>
                </a:lnTo>
                <a:lnTo>
                  <a:pt x="0" y="5569173"/>
                </a:lnTo>
                <a:lnTo>
                  <a:pt x="0" y="659057"/>
                </a:lnTo>
                <a:cubicBezTo>
                  <a:pt x="0" y="295070"/>
                  <a:pt x="295070" y="0"/>
                  <a:pt x="6590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="" xmlns:a16="http://schemas.microsoft.com/office/drawing/2014/main" id="{07CED313-2FA7-B629-66FF-75595A4605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289050"/>
            <a:ext cx="6854825" cy="2751138"/>
          </a:xfrm>
          <a:prstGeom prst="roundRect">
            <a:avLst>
              <a:gd name="adj" fmla="val 23522"/>
            </a:avLst>
          </a:prstGeom>
          <a:gradFill>
            <a:gsLst>
              <a:gs pos="3900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9E79A8FF-CFC1-9CD4-214B-2CD6D9641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872000"/>
            <a:ext cx="5184000" cy="2304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591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erfolie_grü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="" xmlns:a16="http://schemas.microsoft.com/office/drawing/2014/main" id="{88DF3D93-7C45-0B86-9197-A15F754A0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3228975"/>
            <a:ext cx="10515600" cy="2852737"/>
          </a:xfrm>
        </p:spPr>
        <p:txBody>
          <a:bodyPr lIns="0" anchor="b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Hier steht ein ein- bis </a:t>
            </a:r>
            <a:br>
              <a:rPr lang="de-DE" dirty="0"/>
            </a:br>
            <a:r>
              <a:rPr lang="de-DE" dirty="0"/>
              <a:t>dreizeiliger Präsentationstitel.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191A8106-0FA5-8CD0-035D-563ED9A72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275" y="365125"/>
            <a:ext cx="2484000" cy="5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78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00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366B81F-86F9-F538-A5D9-1C6CA33F59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1738311"/>
            <a:ext cx="10548937" cy="825501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E6D7AD3-451A-FD4B-3933-386E599F6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743200"/>
            <a:ext cx="10550525" cy="3433762"/>
          </a:xfrm>
        </p:spPr>
        <p:txBody>
          <a:bodyPr lIns="0" tIns="0" rIns="0" bIns="0"/>
          <a:lstStyle>
            <a:lvl1pPr>
              <a:defRPr sz="2500"/>
            </a:lvl1pPr>
            <a:lvl2pPr>
              <a:defRPr sz="2000"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234C629-D93B-6FAF-A3A8-5FCB9355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EDB2099B-E716-5027-49C3-779ECD81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985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nhaltsplatzhalter 12" descr="Ein Bild, das Screenshot, Farbigkeit, Grafiken, Design enthält.&#10;&#10;Automatisch generierte Beschreibung">
            <a:extLst>
              <a:ext uri="{FF2B5EF4-FFF2-40B4-BE49-F238E27FC236}">
                <a16:creationId xmlns="" xmlns:a16="http://schemas.microsoft.com/office/drawing/2014/main" id="{09BF992D-FB35-FB86-3E2E-6CEC55DE83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3954"/>
          <a:stretch/>
        </p:blipFill>
        <p:spPr>
          <a:xfrm flipH="1">
            <a:off x="9430483" y="1287136"/>
            <a:ext cx="2988978" cy="250646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7366B81F-86F9-F538-A5D9-1C6CA33F59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738311"/>
            <a:ext cx="3322800" cy="825501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234C629-D93B-6FAF-A3A8-5FCB9355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EDB2099B-E716-5027-49C3-779ECD81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‹Nr.›</a:t>
            </a:fld>
            <a:endParaRPr lang="de-DE" dirty="0"/>
          </a:p>
        </p:txBody>
      </p:sp>
      <p:grpSp>
        <p:nvGrpSpPr>
          <p:cNvPr id="4" name="MacBookAir">
            <a:extLst>
              <a:ext uri="{FF2B5EF4-FFF2-40B4-BE49-F238E27FC236}">
                <a16:creationId xmlns="" xmlns:a16="http://schemas.microsoft.com/office/drawing/2014/main" id="{D8F83318-AECA-2F4A-5F48-6E9B3060088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35487" y="1738311"/>
            <a:ext cx="6853238" cy="3921319"/>
            <a:chOff x="2339871" y="1512000"/>
            <a:chExt cx="7512258" cy="4298400"/>
          </a:xfrm>
        </p:grpSpPr>
        <p:sp>
          <p:nvSpPr>
            <p:cNvPr id="7" name="Form">
              <a:extLst>
                <a:ext uri="{FF2B5EF4-FFF2-40B4-BE49-F238E27FC236}">
                  <a16:creationId xmlns="" xmlns:a16="http://schemas.microsoft.com/office/drawing/2014/main" id="{6F769AD2-D262-06FC-F39A-DFE70397778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036691" y="1512000"/>
              <a:ext cx="6135492" cy="4248707"/>
            </a:xfrm>
            <a:custGeom>
              <a:avLst/>
              <a:gdLst>
                <a:gd name="connsiteX0" fmla="*/ 123952 w 4409245"/>
                <a:gd name="connsiteY0" fmla="*/ 3053318 h 3053317"/>
                <a:gd name="connsiteX1" fmla="*/ 0 w 4409245"/>
                <a:gd name="connsiteY1" fmla="*/ 2929365 h 3053317"/>
                <a:gd name="connsiteX2" fmla="*/ 0 w 4409245"/>
                <a:gd name="connsiteY2" fmla="*/ 123952 h 3053317"/>
                <a:gd name="connsiteX3" fmla="*/ 123952 w 4409245"/>
                <a:gd name="connsiteY3" fmla="*/ 0 h 3053317"/>
                <a:gd name="connsiteX4" fmla="*/ 4285294 w 4409245"/>
                <a:gd name="connsiteY4" fmla="*/ 0 h 3053317"/>
                <a:gd name="connsiteX5" fmla="*/ 4409246 w 4409245"/>
                <a:gd name="connsiteY5" fmla="*/ 123952 h 3053317"/>
                <a:gd name="connsiteX6" fmla="*/ 4409246 w 4409245"/>
                <a:gd name="connsiteY6" fmla="*/ 2929365 h 3053317"/>
                <a:gd name="connsiteX7" fmla="*/ 4285294 w 4409245"/>
                <a:gd name="connsiteY7" fmla="*/ 3053318 h 3053317"/>
                <a:gd name="connsiteX8" fmla="*/ 123952 w 4409245"/>
                <a:gd name="connsiteY8" fmla="*/ 3053318 h 305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9245" h="3053317">
                  <a:moveTo>
                    <a:pt x="123952" y="3053318"/>
                  </a:moveTo>
                  <a:cubicBezTo>
                    <a:pt x="55617" y="3053318"/>
                    <a:pt x="0" y="2997701"/>
                    <a:pt x="0" y="2929365"/>
                  </a:cubicBezTo>
                  <a:lnTo>
                    <a:pt x="0" y="123952"/>
                  </a:lnTo>
                  <a:cubicBezTo>
                    <a:pt x="0" y="55617"/>
                    <a:pt x="55617" y="0"/>
                    <a:pt x="123952" y="0"/>
                  </a:cubicBezTo>
                  <a:lnTo>
                    <a:pt x="4285294" y="0"/>
                  </a:lnTo>
                  <a:cubicBezTo>
                    <a:pt x="4353629" y="0"/>
                    <a:pt x="4409246" y="55617"/>
                    <a:pt x="4409246" y="123952"/>
                  </a:cubicBezTo>
                  <a:lnTo>
                    <a:pt x="4409246" y="2929365"/>
                  </a:lnTo>
                  <a:cubicBezTo>
                    <a:pt x="4409246" y="2997701"/>
                    <a:pt x="4353629" y="3053318"/>
                    <a:pt x="4285294" y="3053318"/>
                  </a:cubicBezTo>
                  <a:lnTo>
                    <a:pt x="123952" y="305331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5380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noProof="0" dirty="0"/>
            </a:p>
          </p:txBody>
        </p:sp>
        <p:sp>
          <p:nvSpPr>
            <p:cNvPr id="8" name="Form">
              <a:extLst>
                <a:ext uri="{FF2B5EF4-FFF2-40B4-BE49-F238E27FC236}">
                  <a16:creationId xmlns="" xmlns:a16="http://schemas.microsoft.com/office/drawing/2014/main" id="{B4D2943F-2CC0-9FE0-A3A0-53A96EA9FA3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051690" y="1526998"/>
              <a:ext cx="6105571" cy="4218712"/>
            </a:xfrm>
            <a:custGeom>
              <a:avLst/>
              <a:gdLst>
                <a:gd name="connsiteX0" fmla="*/ 4387743 w 4387742"/>
                <a:gd name="connsiteY0" fmla="*/ 2918587 h 3031760"/>
                <a:gd name="connsiteX1" fmla="*/ 4274569 w 4387742"/>
                <a:gd name="connsiteY1" fmla="*/ 3031761 h 3031760"/>
                <a:gd name="connsiteX2" fmla="*/ 113174 w 4387742"/>
                <a:gd name="connsiteY2" fmla="*/ 3031761 h 3031760"/>
                <a:gd name="connsiteX3" fmla="*/ 0 w 4387742"/>
                <a:gd name="connsiteY3" fmla="*/ 2918587 h 3031760"/>
                <a:gd name="connsiteX4" fmla="*/ 0 w 4387742"/>
                <a:gd name="connsiteY4" fmla="*/ 113174 h 3031760"/>
                <a:gd name="connsiteX5" fmla="*/ 113174 w 4387742"/>
                <a:gd name="connsiteY5" fmla="*/ 0 h 3031760"/>
                <a:gd name="connsiteX6" fmla="*/ 4274515 w 4387742"/>
                <a:gd name="connsiteY6" fmla="*/ 0 h 3031760"/>
                <a:gd name="connsiteX7" fmla="*/ 4387689 w 4387742"/>
                <a:gd name="connsiteY7" fmla="*/ 113174 h 3031760"/>
                <a:gd name="connsiteX8" fmla="*/ 4387689 w 4387742"/>
                <a:gd name="connsiteY8" fmla="*/ 2918587 h 30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7742" h="3031760">
                  <a:moveTo>
                    <a:pt x="4387743" y="2918587"/>
                  </a:moveTo>
                  <a:cubicBezTo>
                    <a:pt x="4387743" y="2981102"/>
                    <a:pt x="4337084" y="3031761"/>
                    <a:pt x="4274569" y="3031761"/>
                  </a:cubicBezTo>
                  <a:lnTo>
                    <a:pt x="113174" y="3031761"/>
                  </a:lnTo>
                  <a:cubicBezTo>
                    <a:pt x="50659" y="3031761"/>
                    <a:pt x="0" y="2981102"/>
                    <a:pt x="0" y="2918587"/>
                  </a:cubicBezTo>
                  <a:lnTo>
                    <a:pt x="0" y="113174"/>
                  </a:lnTo>
                  <a:cubicBezTo>
                    <a:pt x="0" y="50659"/>
                    <a:pt x="50659" y="0"/>
                    <a:pt x="113174" y="0"/>
                  </a:cubicBezTo>
                  <a:lnTo>
                    <a:pt x="4274515" y="0"/>
                  </a:lnTo>
                  <a:cubicBezTo>
                    <a:pt x="4337030" y="0"/>
                    <a:pt x="4387689" y="50659"/>
                    <a:pt x="4387689" y="113174"/>
                  </a:cubicBezTo>
                  <a:lnTo>
                    <a:pt x="4387689" y="2918587"/>
                  </a:lnTo>
                  <a:close/>
                </a:path>
              </a:pathLst>
            </a:custGeom>
            <a:solidFill>
              <a:srgbClr val="000000"/>
            </a:solidFill>
            <a:ln w="5380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noProof="0" dirty="0"/>
            </a:p>
          </p:txBody>
        </p:sp>
        <p:sp>
          <p:nvSpPr>
            <p:cNvPr id="9" name="Form">
              <a:extLst>
                <a:ext uri="{FF2B5EF4-FFF2-40B4-BE49-F238E27FC236}">
                  <a16:creationId xmlns="" xmlns:a16="http://schemas.microsoft.com/office/drawing/2014/main" id="{400D1ECC-3006-FFD6-0BF6-C1C1D7F7D0F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051690" y="5518120"/>
              <a:ext cx="6105495" cy="138133"/>
            </a:xfrm>
            <a:custGeom>
              <a:avLst/>
              <a:gdLst>
                <a:gd name="connsiteX0" fmla="*/ 0 w 4387688"/>
                <a:gd name="connsiteY0" fmla="*/ 50389 h 99269"/>
                <a:gd name="connsiteX1" fmla="*/ 11210 w 4387688"/>
                <a:gd name="connsiteY1" fmla="*/ 99269 h 99269"/>
                <a:gd name="connsiteX2" fmla="*/ 4376479 w 4387688"/>
                <a:gd name="connsiteY2" fmla="*/ 99269 h 99269"/>
                <a:gd name="connsiteX3" fmla="*/ 4387689 w 4387688"/>
                <a:gd name="connsiteY3" fmla="*/ 50389 h 99269"/>
                <a:gd name="connsiteX4" fmla="*/ 4387689 w 4387688"/>
                <a:gd name="connsiteY4" fmla="*/ 0 h 99269"/>
                <a:gd name="connsiteX5" fmla="*/ 0 w 4387688"/>
                <a:gd name="connsiteY5" fmla="*/ 0 h 99269"/>
                <a:gd name="connsiteX6" fmla="*/ 0 w 4387688"/>
                <a:gd name="connsiteY6" fmla="*/ 50389 h 9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7688" h="99269">
                  <a:moveTo>
                    <a:pt x="0" y="50389"/>
                  </a:moveTo>
                  <a:cubicBezTo>
                    <a:pt x="0" y="67904"/>
                    <a:pt x="4096" y="84449"/>
                    <a:pt x="11210" y="99269"/>
                  </a:cubicBezTo>
                  <a:lnTo>
                    <a:pt x="4376479" y="99269"/>
                  </a:lnTo>
                  <a:cubicBezTo>
                    <a:pt x="4383593" y="84449"/>
                    <a:pt x="4387689" y="67958"/>
                    <a:pt x="4387689" y="50389"/>
                  </a:cubicBezTo>
                  <a:lnTo>
                    <a:pt x="4387689" y="0"/>
                  </a:lnTo>
                  <a:lnTo>
                    <a:pt x="0" y="0"/>
                  </a:lnTo>
                  <a:lnTo>
                    <a:pt x="0" y="50389"/>
                  </a:lnTo>
                  <a:close/>
                </a:path>
              </a:pathLst>
            </a:custGeom>
            <a:solidFill>
              <a:srgbClr val="1B1B1B"/>
            </a:solidFill>
            <a:ln w="5380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noProof="0" dirty="0"/>
            </a:p>
          </p:txBody>
        </p:sp>
        <p:sp>
          <p:nvSpPr>
            <p:cNvPr id="10" name="Form">
              <a:extLst>
                <a:ext uri="{FF2B5EF4-FFF2-40B4-BE49-F238E27FC236}">
                  <a16:creationId xmlns="" xmlns:a16="http://schemas.microsoft.com/office/drawing/2014/main" id="{7CDCEE83-DE5E-0B16-34DD-1DC461BF447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339873" y="5677887"/>
              <a:ext cx="7512182" cy="132513"/>
            </a:xfrm>
            <a:custGeom>
              <a:avLst/>
              <a:gdLst>
                <a:gd name="connsiteX0" fmla="*/ 0 w 5398598"/>
                <a:gd name="connsiteY0" fmla="*/ 15523 h 95229"/>
                <a:gd name="connsiteX1" fmla="*/ 342647 w 5398598"/>
                <a:gd name="connsiteY1" fmla="*/ 86661 h 95229"/>
                <a:gd name="connsiteX2" fmla="*/ 628222 w 5398598"/>
                <a:gd name="connsiteY2" fmla="*/ 95229 h 95229"/>
                <a:gd name="connsiteX3" fmla="*/ 2730288 w 5398598"/>
                <a:gd name="connsiteY3" fmla="*/ 95229 h 95229"/>
                <a:gd name="connsiteX4" fmla="*/ 4833809 w 5398598"/>
                <a:gd name="connsiteY4" fmla="*/ 95229 h 95229"/>
                <a:gd name="connsiteX5" fmla="*/ 5398599 w 5398598"/>
                <a:gd name="connsiteY5" fmla="*/ 15577 h 95229"/>
                <a:gd name="connsiteX6" fmla="*/ 5378497 w 5398598"/>
                <a:gd name="connsiteY6" fmla="*/ 56 h 95229"/>
                <a:gd name="connsiteX7" fmla="*/ 7545 w 5398598"/>
                <a:gd name="connsiteY7" fmla="*/ 56 h 95229"/>
                <a:gd name="connsiteX8" fmla="*/ 0 w 5398598"/>
                <a:gd name="connsiteY8" fmla="*/ 15523 h 9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8598" h="95229">
                  <a:moveTo>
                    <a:pt x="0" y="15523"/>
                  </a:moveTo>
                  <a:cubicBezTo>
                    <a:pt x="0" y="15523"/>
                    <a:pt x="122335" y="66128"/>
                    <a:pt x="342647" y="86661"/>
                  </a:cubicBezTo>
                  <a:cubicBezTo>
                    <a:pt x="406186" y="92912"/>
                    <a:pt x="430060" y="95229"/>
                    <a:pt x="628222" y="95229"/>
                  </a:cubicBezTo>
                  <a:cubicBezTo>
                    <a:pt x="826383" y="95229"/>
                    <a:pt x="2730288" y="95229"/>
                    <a:pt x="2730288" y="95229"/>
                  </a:cubicBezTo>
                  <a:lnTo>
                    <a:pt x="4833809" y="95229"/>
                  </a:lnTo>
                  <a:cubicBezTo>
                    <a:pt x="4833809" y="95229"/>
                    <a:pt x="5310324" y="80193"/>
                    <a:pt x="5398599" y="15577"/>
                  </a:cubicBezTo>
                  <a:cubicBezTo>
                    <a:pt x="5398599" y="-1777"/>
                    <a:pt x="5378497" y="56"/>
                    <a:pt x="5378497" y="56"/>
                  </a:cubicBezTo>
                  <a:lnTo>
                    <a:pt x="7545" y="56"/>
                  </a:lnTo>
                  <a:cubicBezTo>
                    <a:pt x="7545" y="56"/>
                    <a:pt x="0" y="5768"/>
                    <a:pt x="0" y="1552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70000">
                  <a:schemeClr val="bg1">
                    <a:lumMod val="75000"/>
                  </a:schemeClr>
                </a:gs>
              </a:gsLst>
              <a:lin ang="5400000" scaled="0"/>
            </a:gradFill>
            <a:ln w="53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noProof="0" dirty="0"/>
            </a:p>
          </p:txBody>
        </p:sp>
        <p:sp>
          <p:nvSpPr>
            <p:cNvPr id="11" name="Form">
              <a:extLst>
                <a:ext uri="{FF2B5EF4-FFF2-40B4-BE49-F238E27FC236}">
                  <a16:creationId xmlns="" xmlns:a16="http://schemas.microsoft.com/office/drawing/2014/main" id="{B73555CB-18E1-BA3A-5EEE-E1FF36AA76E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339871" y="5656291"/>
              <a:ext cx="7512258" cy="43121"/>
            </a:xfrm>
            <a:custGeom>
              <a:avLst/>
              <a:gdLst>
                <a:gd name="connsiteX0" fmla="*/ 0 w 5398652"/>
                <a:gd name="connsiteY0" fmla="*/ 0 h 30988"/>
                <a:gd name="connsiteX1" fmla="*/ 5398653 w 5398652"/>
                <a:gd name="connsiteY1" fmla="*/ 0 h 30988"/>
                <a:gd name="connsiteX2" fmla="*/ 5398653 w 5398652"/>
                <a:gd name="connsiteY2" fmla="*/ 30988 h 30988"/>
                <a:gd name="connsiteX3" fmla="*/ 0 w 5398652"/>
                <a:gd name="connsiteY3" fmla="*/ 30988 h 3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8652" h="30988">
                  <a:moveTo>
                    <a:pt x="0" y="0"/>
                  </a:moveTo>
                  <a:lnTo>
                    <a:pt x="5398653" y="0"/>
                  </a:lnTo>
                  <a:lnTo>
                    <a:pt x="5398653" y="30988"/>
                  </a:lnTo>
                  <a:lnTo>
                    <a:pt x="0" y="30988"/>
                  </a:lnTo>
                  <a:close/>
                </a:path>
              </a:pathLst>
            </a:custGeom>
            <a:gradFill>
              <a:gsLst>
                <a:gs pos="42000">
                  <a:schemeClr val="tx1">
                    <a:lumMod val="65000"/>
                    <a:lumOff val="35000"/>
                  </a:schemeClr>
                </a:gs>
                <a:gs pos="59000">
                  <a:schemeClr val="bg1">
                    <a:lumMod val="85000"/>
                  </a:schemeClr>
                </a:gs>
                <a:gs pos="58000">
                  <a:schemeClr val="tx1">
                    <a:lumMod val="65000"/>
                    <a:lumOff val="35000"/>
                  </a:schemeClr>
                </a:gs>
                <a:gs pos="41000">
                  <a:schemeClr val="bg1">
                    <a:lumMod val="85000"/>
                  </a:schemeClr>
                </a:gs>
                <a:gs pos="4000">
                  <a:schemeClr val="bg1">
                    <a:lumMod val="85000"/>
                  </a:schemeClr>
                </a:gs>
                <a:gs pos="1000">
                  <a:schemeClr val="tx1">
                    <a:lumMod val="65000"/>
                    <a:lumOff val="35000"/>
                  </a:schemeClr>
                </a:gs>
                <a:gs pos="0">
                  <a:schemeClr val="bg1">
                    <a:lumMod val="85000"/>
                  </a:schemeClr>
                </a:gs>
                <a:gs pos="96000">
                  <a:schemeClr val="bg1">
                    <a:lumMod val="75000"/>
                  </a:schemeClr>
                </a:gs>
                <a:gs pos="9900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 w="53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noProof="0" dirty="0"/>
            </a:p>
          </p:txBody>
        </p:sp>
        <p:sp>
          <p:nvSpPr>
            <p:cNvPr id="12" name="Form">
              <a:extLst>
                <a:ext uri="{FF2B5EF4-FFF2-40B4-BE49-F238E27FC236}">
                  <a16:creationId xmlns="" xmlns:a16="http://schemas.microsoft.com/office/drawing/2014/main" id="{77C7570B-45CA-4EE9-2E4D-DB705188A95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464386" y="5656211"/>
              <a:ext cx="1268928" cy="59694"/>
            </a:xfrm>
            <a:custGeom>
              <a:avLst/>
              <a:gdLst>
                <a:gd name="connsiteX0" fmla="*/ 0 w 911910"/>
                <a:gd name="connsiteY0" fmla="*/ 0 h 42898"/>
                <a:gd name="connsiteX1" fmla="*/ 0 w 911910"/>
                <a:gd name="connsiteY1" fmla="*/ 30988 h 42898"/>
                <a:gd name="connsiteX2" fmla="*/ 25653 w 911910"/>
                <a:gd name="connsiteY2" fmla="*/ 33521 h 42898"/>
                <a:gd name="connsiteX3" fmla="*/ 53030 w 911910"/>
                <a:gd name="connsiteY3" fmla="*/ 41820 h 42898"/>
                <a:gd name="connsiteX4" fmla="*/ 70383 w 911910"/>
                <a:gd name="connsiteY4" fmla="*/ 42898 h 42898"/>
                <a:gd name="connsiteX5" fmla="*/ 841527 w 911910"/>
                <a:gd name="connsiteY5" fmla="*/ 42898 h 42898"/>
                <a:gd name="connsiteX6" fmla="*/ 858880 w 911910"/>
                <a:gd name="connsiteY6" fmla="*/ 41820 h 42898"/>
                <a:gd name="connsiteX7" fmla="*/ 886257 w 911910"/>
                <a:gd name="connsiteY7" fmla="*/ 33521 h 42898"/>
                <a:gd name="connsiteX8" fmla="*/ 911910 w 911910"/>
                <a:gd name="connsiteY8" fmla="*/ 30988 h 42898"/>
                <a:gd name="connsiteX9" fmla="*/ 911910 w 911910"/>
                <a:gd name="connsiteY9" fmla="*/ 0 h 42898"/>
                <a:gd name="connsiteX10" fmla="*/ 0 w 911910"/>
                <a:gd name="connsiteY10" fmla="*/ 0 h 4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1910" h="42898">
                  <a:moveTo>
                    <a:pt x="0" y="0"/>
                  </a:moveTo>
                  <a:lnTo>
                    <a:pt x="0" y="30988"/>
                  </a:lnTo>
                  <a:cubicBezTo>
                    <a:pt x="0" y="30988"/>
                    <a:pt x="16761" y="30826"/>
                    <a:pt x="25653" y="33521"/>
                  </a:cubicBezTo>
                  <a:cubicBezTo>
                    <a:pt x="36539" y="36755"/>
                    <a:pt x="45970" y="40689"/>
                    <a:pt x="53030" y="41820"/>
                  </a:cubicBezTo>
                  <a:cubicBezTo>
                    <a:pt x="56802" y="42413"/>
                    <a:pt x="70383" y="42898"/>
                    <a:pt x="70383" y="42898"/>
                  </a:cubicBezTo>
                  <a:lnTo>
                    <a:pt x="841527" y="42898"/>
                  </a:lnTo>
                  <a:cubicBezTo>
                    <a:pt x="841527" y="42898"/>
                    <a:pt x="855108" y="42413"/>
                    <a:pt x="858880" y="41820"/>
                  </a:cubicBezTo>
                  <a:cubicBezTo>
                    <a:pt x="865940" y="40689"/>
                    <a:pt x="875371" y="36808"/>
                    <a:pt x="886257" y="33521"/>
                  </a:cubicBezTo>
                  <a:cubicBezTo>
                    <a:pt x="895150" y="30880"/>
                    <a:pt x="911910" y="30988"/>
                    <a:pt x="911910" y="30988"/>
                  </a:cubicBezTo>
                  <a:lnTo>
                    <a:pt x="91191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6000">
                  <a:schemeClr val="bg1">
                    <a:lumMod val="85000"/>
                  </a:schemeClr>
                </a:gs>
                <a:gs pos="2000">
                  <a:schemeClr val="tx1">
                    <a:lumMod val="65000"/>
                    <a:lumOff val="35000"/>
                  </a:schemeClr>
                </a:gs>
                <a:gs pos="0">
                  <a:schemeClr val="bg1">
                    <a:lumMod val="50000"/>
                  </a:schemeClr>
                </a:gs>
                <a:gs pos="94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  <a:gs pos="98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 w="5380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noProof="0" dirty="0"/>
            </a:p>
          </p:txBody>
        </p:sp>
      </p:grpSp>
      <p:sp>
        <p:nvSpPr>
          <p:cNvPr id="24" name="Inhaltsplatzhalter 2">
            <a:extLst>
              <a:ext uri="{FF2B5EF4-FFF2-40B4-BE49-F238E27FC236}">
                <a16:creationId xmlns="" xmlns:a16="http://schemas.microsoft.com/office/drawing/2014/main" id="{1C072E15-E524-CEFC-C6EE-86295E67F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2743200"/>
            <a:ext cx="3322800" cy="3402000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6" name="Bildplatzhalter 25">
            <a:extLst>
              <a:ext uri="{FF2B5EF4-FFF2-40B4-BE49-F238E27FC236}">
                <a16:creationId xmlns="" xmlns:a16="http://schemas.microsoft.com/office/drawing/2014/main" id="{FF5B9C28-3384-A206-5A25-427CBD8F307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235575" y="1930771"/>
            <a:ext cx="5453062" cy="34020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736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C0AD68C-8E2B-A1FE-9685-5A697D485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2743200"/>
            <a:ext cx="5216525" cy="3402000"/>
          </a:xfrm>
        </p:spPr>
        <p:txBody>
          <a:bodyPr lIns="0" tIns="0" rIns="0" bIns="0"/>
          <a:lstStyle>
            <a:lvl1pPr>
              <a:defRPr sz="2500"/>
            </a:lvl1pPr>
            <a:lvl2pPr>
              <a:defRPr sz="200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FD939F0F-8427-D52C-22D7-828C916E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2F8857C4-B6AE-E245-7E94-9027F157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05E11D25-DB83-B5F5-F50D-F244409650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2743200"/>
            <a:ext cx="5198531" cy="3402000"/>
          </a:xfrm>
        </p:spPr>
        <p:txBody>
          <a:bodyPr lIns="0" tIns="0" rIns="0" bIns="0"/>
          <a:lstStyle>
            <a:lvl1pPr>
              <a:defRPr sz="2500"/>
            </a:lvl1pPr>
            <a:lvl2pPr>
              <a:defRPr sz="200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="" xmlns:a16="http://schemas.microsoft.com/office/drawing/2014/main" id="{35595839-44C3-1604-3A4D-CFFE43BDC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1738311"/>
            <a:ext cx="10548937" cy="825501"/>
          </a:xfrm>
        </p:spPr>
        <p:txBody>
          <a:bodyPr lIns="0" anchor="t" anchorCtr="0">
            <a:noAutofit/>
          </a:bodyPr>
          <a:lstStyle>
            <a:lvl1pPr>
              <a:defRPr sz="4000"/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66018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Inhalte_grü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C0AD68C-8E2B-A1FE-9685-5A697D485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2743200"/>
            <a:ext cx="5216525" cy="3402000"/>
          </a:xfrm>
        </p:spPr>
        <p:txBody>
          <a:bodyPr lIns="0" tIns="0" rIns="0" bIns="0"/>
          <a:lstStyle>
            <a:lvl1pPr>
              <a:defRPr sz="2500"/>
            </a:lvl1pPr>
            <a:lvl2pPr>
              <a:defRPr sz="200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FD939F0F-8427-D52C-22D7-828C916E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Folienbibliothek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2F8857C4-B6AE-E245-7E94-9027F157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A4C1-E0C6-174D-99F7-EA2E1A648E2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05E11D25-DB83-B5F5-F50D-F244409650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2743200"/>
            <a:ext cx="5198531" cy="3402000"/>
          </a:xfrm>
        </p:spPr>
        <p:txBody>
          <a:bodyPr lIns="0" tIns="0" rIns="0" bIns="0"/>
          <a:lstStyle>
            <a:lvl1pPr>
              <a:defRPr sz="2500"/>
            </a:lvl1pPr>
            <a:lvl2pPr>
              <a:defRPr sz="200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="" xmlns:a16="http://schemas.microsoft.com/office/drawing/2014/main" id="{35595839-44C3-1604-3A4D-CFFE43BDC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1738311"/>
            <a:ext cx="10548937" cy="825501"/>
          </a:xfrm>
        </p:spPr>
        <p:txBody>
          <a:bodyPr lIns="0" anchor="t" anchorCtr="0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E37F9F59-FE61-5CEE-62A3-9F71CEA306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275" y="365125"/>
            <a:ext cx="2484000" cy="5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CD6A728B-DB36-AA04-1E27-74AB0CD1E3B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000969" y="307628"/>
            <a:ext cx="2484119" cy="498947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82968E9A-4641-86D3-BC4A-C0C1315E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6725"/>
            <a:ext cx="8162925" cy="6016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27412FE8-DF5B-6712-78A7-F027AF86C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5" y="3428999"/>
            <a:ext cx="10550525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17B08D0F-B61E-5A67-60C3-3774FD432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275" y="6356350"/>
            <a:ext cx="7350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panose="020B0606030504020204" pitchFamily="34" charset="0"/>
              </a:defRPr>
            </a:lvl1pPr>
          </a:lstStyle>
          <a:p>
            <a:r>
              <a:rPr lang="de-DE" dirty="0"/>
              <a:t>Folienbibliothek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4CA7014-0728-253D-D1D8-5261CBB35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4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panose="020B0606030504020204" pitchFamily="34" charset="0"/>
              </a:defRPr>
            </a:lvl1pPr>
          </a:lstStyle>
          <a:p>
            <a:fld id="{62D55A9B-D1B9-BC48-9D6A-7365A7003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409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85" r:id="rId3"/>
    <p:sldLayoutId id="2147483674" r:id="rId4"/>
    <p:sldLayoutId id="2147483667" r:id="rId5"/>
    <p:sldLayoutId id="2147483650" r:id="rId6"/>
    <p:sldLayoutId id="2147483686" r:id="rId7"/>
    <p:sldLayoutId id="2147483652" r:id="rId8"/>
    <p:sldLayoutId id="2147483673" r:id="rId9"/>
    <p:sldLayoutId id="2147483682" r:id="rId10"/>
    <p:sldLayoutId id="2147483683" r:id="rId11"/>
    <p:sldLayoutId id="2147483675" r:id="rId12"/>
    <p:sldLayoutId id="2147483676" r:id="rId13"/>
    <p:sldLayoutId id="2147483679" r:id="rId14"/>
    <p:sldLayoutId id="214748365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702" userDrawn="1">
          <p15:clr>
            <a:srgbClr val="F26B43"/>
          </p15:clr>
        </p15:guide>
        <p15:guide id="6" orient="horz" pos="10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2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naKultur">
  <a:themeElements>
    <a:clrScheme name="JenaKultur">
      <a:dk1>
        <a:srgbClr val="000000"/>
      </a:dk1>
      <a:lt1>
        <a:srgbClr val="FFFFFF"/>
      </a:lt1>
      <a:dk2>
        <a:srgbClr val="013374"/>
      </a:dk2>
      <a:lt2>
        <a:srgbClr val="DCDF4B"/>
      </a:lt2>
      <a:accent1>
        <a:srgbClr val="DCDF4B"/>
      </a:accent1>
      <a:accent2>
        <a:srgbClr val="0087CB"/>
      </a:accent2>
      <a:accent3>
        <a:srgbClr val="EC6C77"/>
      </a:accent3>
      <a:accent4>
        <a:srgbClr val="68C0AC"/>
      </a:accent4>
      <a:accent5>
        <a:srgbClr val="12326F"/>
      </a:accent5>
      <a:accent6>
        <a:srgbClr val="000000"/>
      </a:accent6>
      <a:hlink>
        <a:srgbClr val="0087CB"/>
      </a:hlink>
      <a:folHlink>
        <a:srgbClr val="68C0AC"/>
      </a:folHlink>
    </a:clrScheme>
    <a:fontScheme name="Jena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ena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ena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Source Sans Pro</vt:lpstr>
      <vt:lpstr>Open Sans</vt:lpstr>
      <vt:lpstr>Arial</vt:lpstr>
      <vt:lpstr>Open Sans Light</vt:lpstr>
      <vt:lpstr>JenaKultur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JenaKultur</dc:title>
  <dc:creator>Leonie Egge</dc:creator>
  <cp:lastModifiedBy>Antje Jurdzinski</cp:lastModifiedBy>
  <cp:revision>80</cp:revision>
  <dcterms:created xsi:type="dcterms:W3CDTF">2023-06-22T10:17:37Z</dcterms:created>
  <dcterms:modified xsi:type="dcterms:W3CDTF">2024-10-09T13:35:22Z</dcterms:modified>
</cp:coreProperties>
</file>